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7/19/2025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7/19/2025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7/19/2025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7/19/2025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7/19/2025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7/19/2025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png"/><Relationship Id="rId7" Type="http://schemas.openxmlformats.org/officeDocument/2006/relationships/image" Target="../media/image11.jpg"/><Relationship Id="rId12" Type="http://schemas.openxmlformats.org/officeDocument/2006/relationships/image" Target="../media/image1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11" Type="http://schemas.openxmlformats.org/officeDocument/2006/relationships/image" Target="../media/image16.jpg"/><Relationship Id="rId5" Type="http://schemas.openxmlformats.org/officeDocument/2006/relationships/image" Target="../media/image9.jpg"/><Relationship Id="rId10" Type="http://schemas.openxmlformats.org/officeDocument/2006/relationships/image" Target="../media/image14.png"/><Relationship Id="rId4" Type="http://schemas.openxmlformats.org/officeDocument/2006/relationships/image" Target="../media/image8.jpg"/><Relationship Id="rId9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11" Type="http://schemas.openxmlformats.org/officeDocument/2006/relationships/image" Target="../media/image35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10" Type="http://schemas.openxmlformats.org/officeDocument/2006/relationships/image" Target="../media/image44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597878"/>
            <a:ext cx="8825658" cy="2628899"/>
          </a:xfrm>
        </p:spPr>
        <p:txBody>
          <a:bodyPr/>
          <a:lstStyle/>
          <a:p>
            <a:r>
              <a:rPr lang="en-US" dirty="0" smtClean="0">
                <a:latin typeface="Arial Black" panose="020B0A04020102020204" pitchFamily="34" charset="0"/>
              </a:rPr>
              <a:t>Wellness presentation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3959696"/>
            <a:ext cx="8825658" cy="861420"/>
          </a:xfrm>
        </p:spPr>
        <p:txBody>
          <a:bodyPr>
            <a:noAutofit/>
          </a:bodyPr>
          <a:lstStyle/>
          <a:p>
            <a:r>
              <a:rPr lang="en-US" sz="5400" dirty="0" smtClean="0">
                <a:latin typeface="Arial Black" panose="020B0A04020102020204" pitchFamily="34" charset="0"/>
              </a:rPr>
              <a:t>70% business</a:t>
            </a:r>
            <a:endParaRPr lang="en-US" sz="54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43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35133"/>
            <a:ext cx="9404723" cy="1400530"/>
          </a:xfrm>
        </p:spPr>
        <p:txBody>
          <a:bodyPr/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ROLE OF FOOD SUPPLEMENT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 smtClean="0"/>
              <a:t>DETOX </a:t>
            </a:r>
          </a:p>
          <a:p>
            <a:pPr marL="0" indent="0" algn="ctr">
              <a:buNone/>
            </a:pPr>
            <a:r>
              <a:rPr lang="en-US" sz="6000" b="1" dirty="0" smtClean="0"/>
              <a:t>AND</a:t>
            </a:r>
          </a:p>
          <a:p>
            <a:pPr marL="0" indent="0" algn="ctr">
              <a:buNone/>
            </a:pPr>
            <a:r>
              <a:rPr lang="en-US" sz="6000" b="1" dirty="0" smtClean="0"/>
              <a:t> NOURISHMENT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1310597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57" y="-26468"/>
            <a:ext cx="3103685" cy="26506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6311" y="1782546"/>
            <a:ext cx="3763108" cy="2584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12" y="4009292"/>
            <a:ext cx="3323492" cy="28487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041" y="4367484"/>
            <a:ext cx="3745523" cy="24442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608" y="4367484"/>
            <a:ext cx="3516923" cy="25539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6378" y="2000831"/>
            <a:ext cx="3770712" cy="23666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469" y="0"/>
            <a:ext cx="3314699" cy="25977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7211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191" y="1356946"/>
            <a:ext cx="4158761" cy="3894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184"/>
            <a:ext cx="4592516" cy="459251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515" y="923192"/>
            <a:ext cx="4783016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90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DETOX and NOURISHMENT</a:t>
            </a:r>
            <a:endParaRPr lang="en-US" dirty="0">
              <a:latin typeface="Arial Black" panose="020B0A04020102020204" pitchFamily="34" charset="0"/>
            </a:endParaRPr>
          </a:p>
        </p:txBody>
      </p:sp>
      <p:pic>
        <p:nvPicPr>
          <p:cNvPr id="12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785" y="1755373"/>
            <a:ext cx="1676373" cy="14317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199" y="1790888"/>
            <a:ext cx="2032543" cy="13961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3" y="3222589"/>
            <a:ext cx="1795096" cy="15386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85" y="4981588"/>
            <a:ext cx="2023045" cy="13202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830" y="4913816"/>
            <a:ext cx="1899573" cy="1379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337" y="5025190"/>
            <a:ext cx="2638859" cy="1656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252" y="3290360"/>
            <a:ext cx="1790347" cy="1403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0956" y="4250494"/>
            <a:ext cx="2595576" cy="2430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4499" y="1125623"/>
            <a:ext cx="2866292" cy="286629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985" y="1865546"/>
            <a:ext cx="2599153" cy="30482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138" y="1406977"/>
            <a:ext cx="3114135" cy="4580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4545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042" y="2768873"/>
            <a:ext cx="2202305" cy="2936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3510" y="219808"/>
            <a:ext cx="2551946" cy="2936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422" y="3563616"/>
            <a:ext cx="2605383" cy="3244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3152" y="1336430"/>
            <a:ext cx="2212671" cy="2212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017" y="340074"/>
            <a:ext cx="3241776" cy="2428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4532" y="3582162"/>
            <a:ext cx="2189205" cy="2871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72" y="3435878"/>
            <a:ext cx="1731220" cy="3079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72" y="720970"/>
            <a:ext cx="1912329" cy="25497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65742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653" y="400049"/>
            <a:ext cx="2062014" cy="2850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408" y="400048"/>
            <a:ext cx="2067703" cy="285816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653" y="3491077"/>
            <a:ext cx="2054710" cy="29784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75" y="400049"/>
            <a:ext cx="2076232" cy="28699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976" y="3491077"/>
            <a:ext cx="2076232" cy="29784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408" y="3450980"/>
            <a:ext cx="2067703" cy="30333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852" y="400048"/>
            <a:ext cx="2042331" cy="28230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156" y="3450980"/>
            <a:ext cx="2035027" cy="303334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312" y="370963"/>
            <a:ext cx="2097273" cy="289903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0311" y="3450980"/>
            <a:ext cx="2119184" cy="3018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21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8876" y="339031"/>
            <a:ext cx="2016816" cy="278716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190" y="351693"/>
            <a:ext cx="2007179" cy="277450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46" y="351693"/>
            <a:ext cx="2007179" cy="27745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643" y="336360"/>
            <a:ext cx="2018271" cy="27898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6876" y="3314537"/>
            <a:ext cx="2137190" cy="29542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643" y="3334951"/>
            <a:ext cx="2145934" cy="29663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9588" y="245641"/>
            <a:ext cx="2132989" cy="28805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691" y="3367453"/>
            <a:ext cx="2071001" cy="290129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746" y="3367453"/>
            <a:ext cx="2007179" cy="2819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904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4721417" cy="778205"/>
          </a:xfrm>
        </p:spPr>
        <p:txBody>
          <a:bodyPr/>
          <a:lstStyle/>
          <a:p>
            <a:r>
              <a:rPr lang="en-US" dirty="0" smtClean="0">
                <a:latin typeface="Arial Black" panose="020B0A04020102020204" pitchFamily="34" charset="0"/>
              </a:rPr>
              <a:t>SCREEN TIME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8" y="1618431"/>
            <a:ext cx="2099785" cy="36248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31739" y="3309460"/>
            <a:ext cx="77091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DIGITAL WELLBEING &amp; PARENTAL CONTROLS </a:t>
            </a:r>
            <a:endParaRPr lang="en-US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832907" y="1618431"/>
            <a:ext cx="77091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DISTRACTION</a:t>
            </a:r>
            <a:r>
              <a:rPr lang="en-US" sz="8000" dirty="0" smtClean="0"/>
              <a:t> </a:t>
            </a:r>
            <a:endParaRPr lang="en-US" sz="8000" dirty="0"/>
          </a:p>
        </p:txBody>
      </p:sp>
      <p:sp>
        <p:nvSpPr>
          <p:cNvPr id="7" name="TextBox 6"/>
          <p:cNvSpPr txBox="1"/>
          <p:nvPr/>
        </p:nvSpPr>
        <p:spPr>
          <a:xfrm>
            <a:off x="2137963" y="4412326"/>
            <a:ext cx="93743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WINNING TEAM CEP APP TIME </a:t>
            </a:r>
            <a:r>
              <a:rPr lang="en-US" sz="4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?</a:t>
            </a:r>
            <a:endParaRPr lang="en-US" sz="4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29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365" y="2569517"/>
            <a:ext cx="9404723" cy="989220"/>
          </a:xfrm>
        </p:spPr>
        <p:txBody>
          <a:bodyPr/>
          <a:lstStyle/>
          <a:p>
            <a:pPr algn="ctr"/>
            <a:r>
              <a:rPr lang="en-US" b="1" dirty="0" smtClean="0"/>
              <a:t>INVEST YOUR TIME ON WT CEP APP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666393" y="3675183"/>
            <a:ext cx="49538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LEARNING IS EARNING </a:t>
            </a:r>
            <a:endParaRPr lang="en-US" sz="32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650289" y="778032"/>
            <a:ext cx="81018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 smtClean="0"/>
              <a:t>ASSOCIATION OF MILLIONAIRES 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2657452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923" y="417549"/>
            <a:ext cx="5438165" cy="804582"/>
          </a:xfrm>
        </p:spPr>
        <p:txBody>
          <a:bodyPr/>
          <a:lstStyle/>
          <a:p>
            <a:pPr algn="ctr"/>
            <a:r>
              <a:rPr lang="en-US" sz="4000" b="1" dirty="0" smtClean="0"/>
              <a:t>MISSION 90 </a:t>
            </a:r>
            <a:r>
              <a:rPr lang="en-US" sz="4800" b="1" dirty="0" smtClean="0"/>
              <a:t>DAYS</a:t>
            </a:r>
            <a:r>
              <a:rPr lang="en-US" sz="4000" b="1" dirty="0" smtClean="0"/>
              <a:t> </a:t>
            </a:r>
            <a:endParaRPr lang="en-US" sz="4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055759" y="2479431"/>
            <a:ext cx="81916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5400" b="1" dirty="0" smtClean="0"/>
              <a:t>WHAT WE HAVE TO DO ?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1002277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137</TotalTime>
  <Words>52</Words>
  <Application>Microsoft Office PowerPoint</Application>
  <PresentationFormat>Widescreen</PresentationFormat>
  <Paragraphs>16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Black</vt:lpstr>
      <vt:lpstr>Century Gothic</vt:lpstr>
      <vt:lpstr>Wingdings 3</vt:lpstr>
      <vt:lpstr>Ion</vt:lpstr>
      <vt:lpstr>Wellness presentation</vt:lpstr>
      <vt:lpstr>ROLE OF FOOD SUPPLEMENT</vt:lpstr>
      <vt:lpstr>PowerPoint Presentation</vt:lpstr>
      <vt:lpstr>PowerPoint Presentation</vt:lpstr>
      <vt:lpstr>DETOX and NOURISHMENT</vt:lpstr>
      <vt:lpstr>PowerPoint Presentation</vt:lpstr>
      <vt:lpstr>PowerPoint Presentation</vt:lpstr>
      <vt:lpstr>PowerPoint Presentation</vt:lpstr>
      <vt:lpstr>SCREEN TIME</vt:lpstr>
      <vt:lpstr>INVEST YOUR TIME ON WT CEP APP</vt:lpstr>
      <vt:lpstr>MISSION 90 DAYS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Wellness presentation</dc:title>
  <dc:creator>Vishal Kumbhar</dc:creator>
  <cp:lastModifiedBy>Vishal Kumbhar</cp:lastModifiedBy>
  <cp:revision>15</cp:revision>
  <dcterms:created xsi:type="dcterms:W3CDTF">2025-07-19T17:35:30Z</dcterms:created>
  <dcterms:modified xsi:type="dcterms:W3CDTF">2025-07-19T19:53:21Z</dcterms:modified>
</cp:coreProperties>
</file>